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251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04/05/2026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04/05/2026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04/05/2026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04/05/2026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04/05/2026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04/05/2026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04/05/2026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04/05/2026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04/05/2026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04/05/2026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04/05/2026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49AB-94A4-4F91-A65C-241DC0994AB4}" type="datetimeFigureOut">
              <a:rPr lang="pt-BR" smtClean="0"/>
              <a:pPr/>
              <a:t>04/05/2026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961456" y="0"/>
            <a:ext cx="48965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Título do Trabalho</a:t>
            </a:r>
          </a:p>
          <a:p>
            <a:pPr algn="ctr"/>
            <a:endParaRPr lang="pt-BR" sz="1600" dirty="0"/>
          </a:p>
          <a:p>
            <a:pPr algn="ctr"/>
            <a:r>
              <a:rPr lang="pt-BR" sz="1200" dirty="0"/>
              <a:t>AUTORES</a:t>
            </a:r>
            <a:br>
              <a:rPr lang="pt-BR" sz="1200" dirty="0"/>
            </a:br>
            <a:endParaRPr lang="pt-BR" sz="1200" dirty="0"/>
          </a:p>
          <a:p>
            <a:pPr algn="ctr"/>
            <a:r>
              <a:rPr lang="pt-BR" sz="1400" baseline="30000" dirty="0"/>
              <a:t>INSTITUIÇÕES</a:t>
            </a:r>
            <a:endParaRPr lang="pt-BR" sz="1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6E513FB-C64E-8911-4E32-B1EF1E202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648826" cy="140364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66C9D08-266A-3BED-A001-1C93B49F1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420" y="6683435"/>
            <a:ext cx="2434580" cy="24345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6</Words>
  <Application>Microsoft Office PowerPoint</Application>
  <PresentationFormat>Apresentação na tela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Financeiro</dc:creator>
  <cp:lastModifiedBy>ASSESSOR</cp:lastModifiedBy>
  <cp:revision>15</cp:revision>
  <dcterms:created xsi:type="dcterms:W3CDTF">2017-03-23T20:36:22Z</dcterms:created>
  <dcterms:modified xsi:type="dcterms:W3CDTF">2026-05-04T16:17:48Z</dcterms:modified>
</cp:coreProperties>
</file>